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s-MX"/>
    </a:defPPr>
    <a:lvl1pPr marL="0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1pPr>
    <a:lvl2pPr marL="1993026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2pPr>
    <a:lvl3pPr marL="3986052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3pPr>
    <a:lvl4pPr marL="5979079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4pPr>
    <a:lvl5pPr marL="7972105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5pPr>
    <a:lvl6pPr marL="9965131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6pPr>
    <a:lvl7pPr marL="11958157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7pPr>
    <a:lvl8pPr marL="13951184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8pPr>
    <a:lvl9pPr marL="15944210" algn="l" defTabSz="3986052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762"/>
    <p:restoredTop sz="95701"/>
  </p:normalViewPr>
  <p:slideViewPr>
    <p:cSldViewPr>
      <p:cViewPr>
        <p:scale>
          <a:sx n="42" d="100"/>
          <a:sy n="42" d="100"/>
        </p:scale>
        <p:origin x="1350" y="-6690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CEA17-A148-3546-97E4-1B92F4794311}" type="datetimeFigureOut">
              <a:rPr lang="es-PY" smtClean="0"/>
              <a:t>7/11/2023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61A82-95AC-9647-929E-49D384A492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0346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1pPr>
    <a:lvl2pPr marL="1993026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2pPr>
    <a:lvl3pPr marL="3986052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3pPr>
    <a:lvl4pPr marL="5979079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4pPr>
    <a:lvl5pPr marL="7972105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5pPr>
    <a:lvl6pPr marL="9965131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6pPr>
    <a:lvl7pPr marL="11958157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7pPr>
    <a:lvl8pPr marL="13951184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8pPr>
    <a:lvl9pPr marL="15944210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61A82-95AC-9647-929E-49D384A492F9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1675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0641" y="13296922"/>
            <a:ext cx="25733931" cy="91750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282" y="24255468"/>
            <a:ext cx="21192649" cy="109387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75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5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26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0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7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53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28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0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62145" y="2288820"/>
            <a:ext cx="5108944" cy="486892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327" y="2288820"/>
            <a:ext cx="14822242" cy="4868928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1534" y="27505380"/>
            <a:ext cx="25733931" cy="8501304"/>
          </a:xfrm>
        </p:spPr>
        <p:txBody>
          <a:bodyPr anchor="t"/>
          <a:lstStyle>
            <a:lvl1pPr algn="l">
              <a:defRPr sz="17284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1" cy="9363317"/>
          </a:xfrm>
        </p:spPr>
        <p:txBody>
          <a:bodyPr anchor="b"/>
          <a:lstStyle>
            <a:lvl1pPr marL="0" indent="0">
              <a:buNone/>
              <a:defRPr sz="8642">
                <a:solidFill>
                  <a:schemeClr val="tx1">
                    <a:tint val="75000"/>
                  </a:schemeClr>
                </a:solidFill>
              </a:defRPr>
            </a:lvl1pPr>
            <a:lvl2pPr marL="1975561" indent="0">
              <a:buNone/>
              <a:defRPr sz="7778">
                <a:solidFill>
                  <a:schemeClr val="tx1">
                    <a:tint val="75000"/>
                  </a:schemeClr>
                </a:solidFill>
              </a:defRPr>
            </a:lvl2pPr>
            <a:lvl3pPr marL="3951122" indent="0">
              <a:buNone/>
              <a:defRPr sz="6914">
                <a:solidFill>
                  <a:schemeClr val="tx1">
                    <a:tint val="75000"/>
                  </a:schemeClr>
                </a:solidFill>
              </a:defRPr>
            </a:lvl3pPr>
            <a:lvl4pPr marL="5926684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4pPr>
            <a:lvl5pPr marL="7902245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5pPr>
            <a:lvl6pPr marL="9877806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6pPr>
            <a:lvl7pPr marL="11853367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7pPr>
            <a:lvl8pPr marL="13828928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8pPr>
            <a:lvl9pPr marL="15804490" indent="0">
              <a:buNone/>
              <a:defRPr sz="60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327" y="13316730"/>
            <a:ext cx="9965591" cy="37661370"/>
          </a:xfrm>
        </p:spPr>
        <p:txBody>
          <a:bodyPr/>
          <a:lstStyle>
            <a:lvl1pPr>
              <a:defRPr sz="12099"/>
            </a:lvl1pPr>
            <a:lvl2pPr>
              <a:defRPr sz="10370"/>
            </a:lvl2pPr>
            <a:lvl3pPr>
              <a:defRPr sz="8642"/>
            </a:lvl3pPr>
            <a:lvl4pPr>
              <a:defRPr sz="7778"/>
            </a:lvl4pPr>
            <a:lvl5pPr>
              <a:defRPr sz="7778"/>
            </a:lvl5pPr>
            <a:lvl6pPr>
              <a:defRPr sz="7778"/>
            </a:lvl6pPr>
            <a:lvl7pPr>
              <a:defRPr sz="7778"/>
            </a:lvl7pPr>
            <a:lvl8pPr>
              <a:defRPr sz="7778"/>
            </a:lvl8pPr>
            <a:lvl9pPr>
              <a:defRPr sz="777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605505" y="13316730"/>
            <a:ext cx="9965591" cy="37661370"/>
          </a:xfrm>
        </p:spPr>
        <p:txBody>
          <a:bodyPr/>
          <a:lstStyle>
            <a:lvl1pPr>
              <a:defRPr sz="12099"/>
            </a:lvl1pPr>
            <a:lvl2pPr>
              <a:defRPr sz="10370"/>
            </a:lvl2pPr>
            <a:lvl3pPr>
              <a:defRPr sz="8642"/>
            </a:lvl3pPr>
            <a:lvl4pPr>
              <a:defRPr sz="7778"/>
            </a:lvl4pPr>
            <a:lvl5pPr>
              <a:defRPr sz="7778"/>
            </a:lvl5pPr>
            <a:lvl6pPr>
              <a:defRPr sz="7778"/>
            </a:lvl6pPr>
            <a:lvl7pPr>
              <a:defRPr sz="7778"/>
            </a:lvl7pPr>
            <a:lvl8pPr>
              <a:defRPr sz="7778"/>
            </a:lvl8pPr>
            <a:lvl9pPr>
              <a:defRPr sz="777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761" y="1714134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763" y="9581308"/>
            <a:ext cx="13376810" cy="3993035"/>
          </a:xfrm>
        </p:spPr>
        <p:txBody>
          <a:bodyPr anchor="b"/>
          <a:lstStyle>
            <a:lvl1pPr marL="0" indent="0">
              <a:buNone/>
              <a:defRPr sz="10370" b="1"/>
            </a:lvl1pPr>
            <a:lvl2pPr marL="1975561" indent="0">
              <a:buNone/>
              <a:defRPr sz="8642" b="1"/>
            </a:lvl2pPr>
            <a:lvl3pPr marL="3951122" indent="0">
              <a:buNone/>
              <a:defRPr sz="7778" b="1"/>
            </a:lvl3pPr>
            <a:lvl4pPr marL="5926684" indent="0">
              <a:buNone/>
              <a:defRPr sz="6914" b="1"/>
            </a:lvl4pPr>
            <a:lvl5pPr marL="7902245" indent="0">
              <a:buNone/>
              <a:defRPr sz="6914" b="1"/>
            </a:lvl5pPr>
            <a:lvl6pPr marL="9877806" indent="0">
              <a:buNone/>
              <a:defRPr sz="6914" b="1"/>
            </a:lvl6pPr>
            <a:lvl7pPr marL="11853367" indent="0">
              <a:buNone/>
              <a:defRPr sz="6914" b="1"/>
            </a:lvl7pPr>
            <a:lvl8pPr marL="13828928" indent="0">
              <a:buNone/>
              <a:defRPr sz="6914" b="1"/>
            </a:lvl8pPr>
            <a:lvl9pPr marL="15804490" indent="0">
              <a:buNone/>
              <a:defRPr sz="691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3763" y="13574341"/>
            <a:ext cx="13376810" cy="24661708"/>
          </a:xfrm>
        </p:spPr>
        <p:txBody>
          <a:bodyPr/>
          <a:lstStyle>
            <a:lvl1pPr>
              <a:defRPr sz="10370"/>
            </a:lvl1pPr>
            <a:lvl2pPr>
              <a:defRPr sz="8642"/>
            </a:lvl2pPr>
            <a:lvl3pPr>
              <a:defRPr sz="7778"/>
            </a:lvl3pPr>
            <a:lvl4pPr>
              <a:defRPr sz="6914"/>
            </a:lvl4pPr>
            <a:lvl5pPr>
              <a:defRPr sz="6914"/>
            </a:lvl5pPr>
            <a:lvl6pPr>
              <a:defRPr sz="6914"/>
            </a:lvl6pPr>
            <a:lvl7pPr>
              <a:defRPr sz="6914"/>
            </a:lvl7pPr>
            <a:lvl8pPr>
              <a:defRPr sz="6914"/>
            </a:lvl8pPr>
            <a:lvl9pPr>
              <a:defRPr sz="69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79395" y="9581308"/>
            <a:ext cx="13382064" cy="3993035"/>
          </a:xfrm>
        </p:spPr>
        <p:txBody>
          <a:bodyPr anchor="b"/>
          <a:lstStyle>
            <a:lvl1pPr marL="0" indent="0">
              <a:buNone/>
              <a:defRPr sz="10370" b="1"/>
            </a:lvl1pPr>
            <a:lvl2pPr marL="1975561" indent="0">
              <a:buNone/>
              <a:defRPr sz="8642" b="1"/>
            </a:lvl2pPr>
            <a:lvl3pPr marL="3951122" indent="0">
              <a:buNone/>
              <a:defRPr sz="7778" b="1"/>
            </a:lvl3pPr>
            <a:lvl4pPr marL="5926684" indent="0">
              <a:buNone/>
              <a:defRPr sz="6914" b="1"/>
            </a:lvl4pPr>
            <a:lvl5pPr marL="7902245" indent="0">
              <a:buNone/>
              <a:defRPr sz="6914" b="1"/>
            </a:lvl5pPr>
            <a:lvl6pPr marL="9877806" indent="0">
              <a:buNone/>
              <a:defRPr sz="6914" b="1"/>
            </a:lvl6pPr>
            <a:lvl7pPr marL="11853367" indent="0">
              <a:buNone/>
              <a:defRPr sz="6914" b="1"/>
            </a:lvl7pPr>
            <a:lvl8pPr marL="13828928" indent="0">
              <a:buNone/>
              <a:defRPr sz="6914" b="1"/>
            </a:lvl8pPr>
            <a:lvl9pPr marL="15804490" indent="0">
              <a:buNone/>
              <a:defRPr sz="691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79395" y="13574341"/>
            <a:ext cx="13382064" cy="24661708"/>
          </a:xfrm>
        </p:spPr>
        <p:txBody>
          <a:bodyPr/>
          <a:lstStyle>
            <a:lvl1pPr>
              <a:defRPr sz="10370"/>
            </a:lvl1pPr>
            <a:lvl2pPr>
              <a:defRPr sz="8642"/>
            </a:lvl2pPr>
            <a:lvl3pPr>
              <a:defRPr sz="7778"/>
            </a:lvl3pPr>
            <a:lvl4pPr>
              <a:defRPr sz="6914"/>
            </a:lvl4pPr>
            <a:lvl5pPr>
              <a:defRPr sz="6914"/>
            </a:lvl5pPr>
            <a:lvl6pPr>
              <a:defRPr sz="6914"/>
            </a:lvl6pPr>
            <a:lvl7pPr>
              <a:defRPr sz="6914"/>
            </a:lvl7pPr>
            <a:lvl8pPr>
              <a:defRPr sz="6914"/>
            </a:lvl8pPr>
            <a:lvl9pPr>
              <a:defRPr sz="69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767" y="1704228"/>
            <a:ext cx="9960338" cy="7252861"/>
          </a:xfrm>
        </p:spPr>
        <p:txBody>
          <a:bodyPr anchor="b"/>
          <a:lstStyle>
            <a:lvl1pPr algn="l">
              <a:defRPr sz="8642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6772" y="1704228"/>
            <a:ext cx="16924687" cy="36531828"/>
          </a:xfrm>
        </p:spPr>
        <p:txBody>
          <a:bodyPr/>
          <a:lstStyle>
            <a:lvl1pPr>
              <a:defRPr sz="13827"/>
            </a:lvl1pPr>
            <a:lvl2pPr>
              <a:defRPr sz="12099"/>
            </a:lvl2pPr>
            <a:lvl3pPr>
              <a:defRPr sz="10370"/>
            </a:lvl3pPr>
            <a:lvl4pPr>
              <a:defRPr sz="8642"/>
            </a:lvl4pPr>
            <a:lvl5pPr>
              <a:defRPr sz="8642"/>
            </a:lvl5pPr>
            <a:lvl6pPr>
              <a:defRPr sz="8642"/>
            </a:lvl6pPr>
            <a:lvl7pPr>
              <a:defRPr sz="8642"/>
            </a:lvl7pPr>
            <a:lvl8pPr>
              <a:defRPr sz="8642"/>
            </a:lvl8pPr>
            <a:lvl9pPr>
              <a:defRPr sz="864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3767" y="8957087"/>
            <a:ext cx="9960338" cy="29278966"/>
          </a:xfrm>
        </p:spPr>
        <p:txBody>
          <a:bodyPr/>
          <a:lstStyle>
            <a:lvl1pPr marL="0" indent="0">
              <a:buNone/>
              <a:defRPr sz="6049"/>
            </a:lvl1pPr>
            <a:lvl2pPr marL="1975561" indent="0">
              <a:buNone/>
              <a:defRPr sz="5185"/>
            </a:lvl2pPr>
            <a:lvl3pPr marL="3951122" indent="0">
              <a:buNone/>
              <a:defRPr sz="4321"/>
            </a:lvl3pPr>
            <a:lvl4pPr marL="5926684" indent="0">
              <a:buNone/>
              <a:defRPr sz="3889"/>
            </a:lvl4pPr>
            <a:lvl5pPr marL="7902245" indent="0">
              <a:buNone/>
              <a:defRPr sz="3889"/>
            </a:lvl5pPr>
            <a:lvl6pPr marL="9877806" indent="0">
              <a:buNone/>
              <a:defRPr sz="3889"/>
            </a:lvl6pPr>
            <a:lvl7pPr marL="11853367" indent="0">
              <a:buNone/>
              <a:defRPr sz="3889"/>
            </a:lvl7pPr>
            <a:lvl8pPr marL="13828928" indent="0">
              <a:buNone/>
              <a:defRPr sz="3889"/>
            </a:lvl8pPr>
            <a:lvl9pPr marL="15804490" indent="0">
              <a:buNone/>
              <a:defRPr sz="38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4154" y="29962639"/>
            <a:ext cx="18165128" cy="3537260"/>
          </a:xfrm>
        </p:spPr>
        <p:txBody>
          <a:bodyPr anchor="b"/>
          <a:lstStyle>
            <a:lvl1pPr algn="l">
              <a:defRPr sz="8642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4154" y="3824593"/>
            <a:ext cx="18165128" cy="25682258"/>
          </a:xfrm>
        </p:spPr>
        <p:txBody>
          <a:bodyPr/>
          <a:lstStyle>
            <a:lvl1pPr marL="0" indent="0">
              <a:buNone/>
              <a:defRPr sz="13827"/>
            </a:lvl1pPr>
            <a:lvl2pPr marL="1975561" indent="0">
              <a:buNone/>
              <a:defRPr sz="12099"/>
            </a:lvl2pPr>
            <a:lvl3pPr marL="3951122" indent="0">
              <a:buNone/>
              <a:defRPr sz="10370"/>
            </a:lvl3pPr>
            <a:lvl4pPr marL="5926684" indent="0">
              <a:buNone/>
              <a:defRPr sz="8642"/>
            </a:lvl4pPr>
            <a:lvl5pPr marL="7902245" indent="0">
              <a:buNone/>
              <a:defRPr sz="8642"/>
            </a:lvl5pPr>
            <a:lvl6pPr marL="9877806" indent="0">
              <a:buNone/>
              <a:defRPr sz="8642"/>
            </a:lvl6pPr>
            <a:lvl7pPr marL="11853367" indent="0">
              <a:buNone/>
              <a:defRPr sz="8642"/>
            </a:lvl7pPr>
            <a:lvl8pPr marL="13828928" indent="0">
              <a:buNone/>
              <a:defRPr sz="8642"/>
            </a:lvl8pPr>
            <a:lvl9pPr marL="15804490" indent="0">
              <a:buNone/>
              <a:defRPr sz="8642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4154" y="33499899"/>
            <a:ext cx="18165128" cy="5023492"/>
          </a:xfrm>
        </p:spPr>
        <p:txBody>
          <a:bodyPr/>
          <a:lstStyle>
            <a:lvl1pPr marL="0" indent="0">
              <a:buNone/>
              <a:defRPr sz="6049"/>
            </a:lvl1pPr>
            <a:lvl2pPr marL="1975561" indent="0">
              <a:buNone/>
              <a:defRPr sz="5185"/>
            </a:lvl2pPr>
            <a:lvl3pPr marL="3951122" indent="0">
              <a:buNone/>
              <a:defRPr sz="4321"/>
            </a:lvl3pPr>
            <a:lvl4pPr marL="5926684" indent="0">
              <a:buNone/>
              <a:defRPr sz="3889"/>
            </a:lvl4pPr>
            <a:lvl5pPr marL="7902245" indent="0">
              <a:buNone/>
              <a:defRPr sz="3889"/>
            </a:lvl5pPr>
            <a:lvl6pPr marL="9877806" indent="0">
              <a:buNone/>
              <a:defRPr sz="3889"/>
            </a:lvl6pPr>
            <a:lvl7pPr marL="11853367" indent="0">
              <a:buNone/>
              <a:defRPr sz="3889"/>
            </a:lvl7pPr>
            <a:lvl8pPr marL="13828928" indent="0">
              <a:buNone/>
              <a:defRPr sz="3889"/>
            </a:lvl8pPr>
            <a:lvl9pPr marL="15804490" indent="0">
              <a:buNone/>
              <a:defRPr sz="38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13761" y="1714134"/>
            <a:ext cx="27247692" cy="713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761" y="9987553"/>
            <a:ext cx="27247692" cy="28248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13761" y="39672754"/>
            <a:ext cx="7064216" cy="2278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344031" y="39672754"/>
            <a:ext cx="9587151" cy="2278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697236" y="39672754"/>
            <a:ext cx="7064216" cy="2278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51122" rtl="0" eaLnBrk="1" latinLnBrk="0" hangingPunct="1">
        <a:spcBef>
          <a:spcPct val="0"/>
        </a:spcBef>
        <a:buNone/>
        <a:defRPr sz="190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1671" indent="-1481671" algn="l" defTabSz="3951122" rtl="0" eaLnBrk="1" latinLnBrk="0" hangingPunct="1">
        <a:spcBef>
          <a:spcPct val="20000"/>
        </a:spcBef>
        <a:buFont typeface="Arial" pitchFamily="34" charset="0"/>
        <a:buChar char="•"/>
        <a:defRPr sz="13827" kern="1200">
          <a:solidFill>
            <a:schemeClr val="tx1"/>
          </a:solidFill>
          <a:latin typeface="+mn-lt"/>
          <a:ea typeface="+mn-ea"/>
          <a:cs typeface="+mn-cs"/>
        </a:defRPr>
      </a:lvl1pPr>
      <a:lvl2pPr marL="3210287" indent="-1234726" algn="l" defTabSz="3951122" rtl="0" eaLnBrk="1" latinLnBrk="0" hangingPunct="1">
        <a:spcBef>
          <a:spcPct val="20000"/>
        </a:spcBef>
        <a:buFont typeface="Arial" pitchFamily="34" charset="0"/>
        <a:buChar char="–"/>
        <a:defRPr sz="12099" kern="1200">
          <a:solidFill>
            <a:schemeClr val="tx1"/>
          </a:solidFill>
          <a:latin typeface="+mn-lt"/>
          <a:ea typeface="+mn-ea"/>
          <a:cs typeface="+mn-cs"/>
        </a:defRPr>
      </a:lvl2pPr>
      <a:lvl3pPr marL="4938903" indent="-987781" algn="l" defTabSz="3951122" rtl="0" eaLnBrk="1" latinLnBrk="0" hangingPunct="1">
        <a:spcBef>
          <a:spcPct val="20000"/>
        </a:spcBef>
        <a:buFont typeface="Arial" pitchFamily="34" charset="0"/>
        <a:buChar char="•"/>
        <a:defRPr sz="10370" kern="1200">
          <a:solidFill>
            <a:schemeClr val="tx1"/>
          </a:solidFill>
          <a:latin typeface="+mn-lt"/>
          <a:ea typeface="+mn-ea"/>
          <a:cs typeface="+mn-cs"/>
        </a:defRPr>
      </a:lvl3pPr>
      <a:lvl4pPr marL="6914464" indent="-987781" algn="l" defTabSz="3951122" rtl="0" eaLnBrk="1" latinLnBrk="0" hangingPunct="1">
        <a:spcBef>
          <a:spcPct val="20000"/>
        </a:spcBef>
        <a:buFont typeface="Arial" pitchFamily="34" charset="0"/>
        <a:buChar char="–"/>
        <a:defRPr sz="8642" kern="1200">
          <a:solidFill>
            <a:schemeClr val="tx1"/>
          </a:solidFill>
          <a:latin typeface="+mn-lt"/>
          <a:ea typeface="+mn-ea"/>
          <a:cs typeface="+mn-cs"/>
        </a:defRPr>
      </a:lvl4pPr>
      <a:lvl5pPr marL="8890025" indent="-987781" algn="l" defTabSz="3951122" rtl="0" eaLnBrk="1" latinLnBrk="0" hangingPunct="1">
        <a:spcBef>
          <a:spcPct val="20000"/>
        </a:spcBef>
        <a:buFont typeface="Arial" pitchFamily="34" charset="0"/>
        <a:buChar char="»"/>
        <a:defRPr sz="8642" kern="1200">
          <a:solidFill>
            <a:schemeClr val="tx1"/>
          </a:solidFill>
          <a:latin typeface="+mn-lt"/>
          <a:ea typeface="+mn-ea"/>
          <a:cs typeface="+mn-cs"/>
        </a:defRPr>
      </a:lvl5pPr>
      <a:lvl6pPr marL="10865587" indent="-987781" algn="l" defTabSz="3951122" rtl="0" eaLnBrk="1" latinLnBrk="0" hangingPunct="1">
        <a:spcBef>
          <a:spcPct val="20000"/>
        </a:spcBef>
        <a:buFont typeface="Arial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6pPr>
      <a:lvl7pPr marL="12841148" indent="-987781" algn="l" defTabSz="3951122" rtl="0" eaLnBrk="1" latinLnBrk="0" hangingPunct="1">
        <a:spcBef>
          <a:spcPct val="20000"/>
        </a:spcBef>
        <a:buFont typeface="Arial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7pPr>
      <a:lvl8pPr marL="14816709" indent="-987781" algn="l" defTabSz="3951122" rtl="0" eaLnBrk="1" latinLnBrk="0" hangingPunct="1">
        <a:spcBef>
          <a:spcPct val="20000"/>
        </a:spcBef>
        <a:buFont typeface="Arial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8pPr>
      <a:lvl9pPr marL="16792270" indent="-987781" algn="l" defTabSz="3951122" rtl="0" eaLnBrk="1" latinLnBrk="0" hangingPunct="1">
        <a:spcBef>
          <a:spcPct val="20000"/>
        </a:spcBef>
        <a:buFont typeface="Arial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1pPr>
      <a:lvl2pPr marL="1975561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2pPr>
      <a:lvl3pPr marL="3951122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3pPr>
      <a:lvl4pPr marL="5926684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4pPr>
      <a:lvl5pPr marL="7902245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5pPr>
      <a:lvl6pPr marL="9877806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6pPr>
      <a:lvl7pPr marL="11853367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7pPr>
      <a:lvl8pPr marL="13828928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8pPr>
      <a:lvl9pPr marL="15804490" algn="l" defTabSz="3951122" rtl="0" eaLnBrk="1" latinLnBrk="0" hangingPunct="1">
        <a:defRPr sz="7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20921" y="-1738343"/>
            <a:ext cx="798006" cy="56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112" tIns="197556" rIns="395112" bIns="1975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33907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1758326" y="9889475"/>
            <a:ext cx="26872868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091423" y="3744255"/>
            <a:ext cx="28003145" cy="4813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PY" sz="4753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4753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4753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3889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3457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punto y coma)</a:t>
            </a:r>
            <a:endParaRPr lang="es-MX" sz="3457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3457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3457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3457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</a:p>
          <a:p>
            <a:pPr algn="ctr"/>
            <a:endParaRPr lang="es-PY" sz="3457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s-MX" sz="3457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20921" y="-1738343"/>
            <a:ext cx="798006" cy="56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112" tIns="197556" rIns="395112" bIns="1975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33907"/>
          </a:p>
        </p:txBody>
      </p:sp>
      <p:sp>
        <p:nvSpPr>
          <p:cNvPr id="40" name="39 Rectángulo"/>
          <p:cNvSpPr/>
          <p:nvPr/>
        </p:nvSpPr>
        <p:spPr>
          <a:xfrm>
            <a:off x="4306549" y="13312082"/>
            <a:ext cx="5649303" cy="8902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5185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518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876825" y="22957611"/>
            <a:ext cx="8712642" cy="8902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5185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518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8422684" y="13312082"/>
            <a:ext cx="4666662" cy="8902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5185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518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19331020" y="31573927"/>
            <a:ext cx="5565947" cy="8902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5185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518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19653105" y="35610677"/>
            <a:ext cx="4918334" cy="8902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5185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5185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20921" y="-1820658"/>
            <a:ext cx="798006" cy="56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112" tIns="197556" rIns="395112" bIns="1975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33907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11919" y="-585934"/>
            <a:ext cx="798006" cy="56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112" tIns="197556" rIns="395112" bIns="1975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33907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11919" y="19492679"/>
            <a:ext cx="798006" cy="15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112" tIns="197556" rIns="395112" bIns="197556" numCol="1" anchor="ctr" anchorCtr="0" compatLnSpc="1">
            <a:prstTxWarp prst="textNoShape">
              <a:avLst/>
            </a:prstTxWarp>
            <a:spAutoFit/>
          </a:bodyPr>
          <a:lstStyle/>
          <a:p>
            <a:pPr defTabSz="3951122" fontAlgn="base">
              <a:spcBef>
                <a:spcPct val="0"/>
              </a:spcBef>
              <a:spcAft>
                <a:spcPct val="0"/>
              </a:spcAft>
            </a:pPr>
            <a:endParaRPr lang="es-MX" sz="7778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12788" y="8644893"/>
            <a:ext cx="4389343" cy="757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4321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4321" b="1" dirty="0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3BA3EAF-E64B-07CC-2AB6-194ECAE8C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0157" y="399005"/>
            <a:ext cx="7795033" cy="3144892"/>
          </a:xfrm>
          <a:prstGeom prst="rect">
            <a:avLst/>
          </a:prstGeom>
        </p:spPr>
      </p:pic>
      <p:pic>
        <p:nvPicPr>
          <p:cNvPr id="21" name="Imagen 20" descr="Forma&#10;&#10;Descripción generada automáticamente con confianza media">
            <a:extLst>
              <a:ext uri="{FF2B5EF4-FFF2-40B4-BE49-F238E27FC236}">
                <a16:creationId xmlns:a16="http://schemas.microsoft.com/office/drawing/2014/main" id="{3CB16414-BE35-8B16-C6BF-B82821EA30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2" y="736932"/>
            <a:ext cx="11211067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0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907</TotalTime>
  <Words>40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Cecilia Dinaliz González Cabrera</cp:lastModifiedBy>
  <cp:revision>44</cp:revision>
  <dcterms:created xsi:type="dcterms:W3CDTF">2018-07-23T15:56:23Z</dcterms:created>
  <dcterms:modified xsi:type="dcterms:W3CDTF">2023-11-07T14:56:32Z</dcterms:modified>
</cp:coreProperties>
</file>